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102" d="100"/>
          <a:sy n="102" d="100"/>
        </p:scale>
        <p:origin x="10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3/11/2024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3/11/2024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Oefening Boost convertor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795" y="1179576"/>
            <a:ext cx="98304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795" y="1179576"/>
            <a:ext cx="98304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56</cp:revision>
  <dcterms:created xsi:type="dcterms:W3CDTF">2017-06-28T07:18:12Z</dcterms:created>
  <dcterms:modified xsi:type="dcterms:W3CDTF">2024-11-03T19:51:20Z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